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94648"/>
            <a:ext cx="9448800" cy="1623353"/>
          </a:xfrm>
        </p:spPr>
        <p:txBody>
          <a:bodyPr/>
          <a:lstStyle/>
          <a:p>
            <a:r>
              <a:rPr lang="en-US" sz="3200" b="1" dirty="0"/>
              <a:t>We should open our borders to anyone who wants to become a United States citizen.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079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05636"/>
            <a:ext cx="9448800" cy="1712366"/>
          </a:xfrm>
        </p:spPr>
        <p:txBody>
          <a:bodyPr>
            <a:normAutofit/>
          </a:bodyPr>
          <a:lstStyle/>
          <a:p>
            <a:r>
              <a:rPr lang="en-US" sz="3200" b="1" dirty="0"/>
              <a:t>Businesses that hire illegal immigrants should be punished severely.</a:t>
            </a:r>
          </a:p>
        </p:txBody>
      </p:sp>
    </p:spTree>
    <p:extLst>
      <p:ext uri="{BB962C8B-B14F-4D97-AF65-F5344CB8AC3E}">
        <p14:creationId xmlns:p14="http://schemas.microsoft.com/office/powerpoint/2010/main" val="2683847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84256"/>
            <a:ext cx="9448800" cy="1833746"/>
          </a:xfrm>
        </p:spPr>
        <p:txBody>
          <a:bodyPr>
            <a:normAutofit/>
          </a:bodyPr>
          <a:lstStyle/>
          <a:p>
            <a:r>
              <a:rPr lang="en-US" sz="3200" b="1" dirty="0"/>
              <a:t>Illegal immigrants already working in the United States should be granted citizenship if desired.</a:t>
            </a:r>
          </a:p>
        </p:txBody>
      </p:sp>
    </p:spTree>
    <p:extLst>
      <p:ext uri="{BB962C8B-B14F-4D97-AF65-F5344CB8AC3E}">
        <p14:creationId xmlns:p14="http://schemas.microsoft.com/office/powerpoint/2010/main" val="388379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54782"/>
            <a:ext cx="9448800" cy="1963219"/>
          </a:xfrm>
        </p:spPr>
        <p:txBody>
          <a:bodyPr>
            <a:normAutofit/>
          </a:bodyPr>
          <a:lstStyle/>
          <a:p>
            <a:r>
              <a:rPr lang="en-US" sz="3200" b="1" dirty="0"/>
              <a:t>Illegal immigrants who have a child born in the United States should be able to stay in the country with their child.</a:t>
            </a:r>
          </a:p>
        </p:txBody>
      </p:sp>
    </p:spTree>
    <p:extLst>
      <p:ext uri="{BB962C8B-B14F-4D97-AF65-F5344CB8AC3E}">
        <p14:creationId xmlns:p14="http://schemas.microsoft.com/office/powerpoint/2010/main" val="74952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70966"/>
            <a:ext cx="9448800" cy="1947035"/>
          </a:xfrm>
        </p:spPr>
        <p:txBody>
          <a:bodyPr>
            <a:normAutofit/>
          </a:bodyPr>
          <a:lstStyle/>
          <a:p>
            <a:r>
              <a:rPr lang="en-US" sz="3200" b="1" dirty="0"/>
              <a:t>Children born in the United States to illegal immigrants should not be considered legal citizens.</a:t>
            </a:r>
          </a:p>
        </p:txBody>
      </p:sp>
    </p:spTree>
    <p:extLst>
      <p:ext uri="{BB962C8B-B14F-4D97-AF65-F5344CB8AC3E}">
        <p14:creationId xmlns:p14="http://schemas.microsoft.com/office/powerpoint/2010/main" val="976595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05636"/>
            <a:ext cx="9448800" cy="1712366"/>
          </a:xfrm>
        </p:spPr>
        <p:txBody>
          <a:bodyPr>
            <a:normAutofit/>
          </a:bodyPr>
          <a:lstStyle/>
          <a:p>
            <a:r>
              <a:rPr lang="en-US" sz="3200" b="1" dirty="0"/>
              <a:t>Illegal immigrants should have access to law enforcement without danger of deportation.</a:t>
            </a:r>
          </a:p>
        </p:txBody>
      </p:sp>
    </p:spTree>
    <p:extLst>
      <p:ext uri="{BB962C8B-B14F-4D97-AF65-F5344CB8AC3E}">
        <p14:creationId xmlns:p14="http://schemas.microsoft.com/office/powerpoint/2010/main" val="2000991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00439"/>
            <a:ext cx="9448800" cy="1817562"/>
          </a:xfrm>
        </p:spPr>
        <p:txBody>
          <a:bodyPr>
            <a:normAutofit/>
          </a:bodyPr>
          <a:lstStyle/>
          <a:p>
            <a:r>
              <a:rPr lang="en-US" sz="3200" b="1" dirty="0"/>
              <a:t>Illegal immigrants should have access to basic health care without danger of deportation.</a:t>
            </a:r>
          </a:p>
        </p:txBody>
      </p:sp>
    </p:spTree>
    <p:extLst>
      <p:ext uri="{BB962C8B-B14F-4D97-AF65-F5344CB8AC3E}">
        <p14:creationId xmlns:p14="http://schemas.microsoft.com/office/powerpoint/2010/main" val="1255706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89451"/>
            <a:ext cx="9448800" cy="1728550"/>
          </a:xfrm>
        </p:spPr>
        <p:txBody>
          <a:bodyPr>
            <a:normAutofit/>
          </a:bodyPr>
          <a:lstStyle/>
          <a:p>
            <a:r>
              <a:rPr lang="en-US" sz="3200" b="1" dirty="0"/>
              <a:t>Illegal immigrants and their children should have access to a free education.</a:t>
            </a:r>
          </a:p>
        </p:txBody>
      </p:sp>
    </p:spTree>
    <p:extLst>
      <p:ext uri="{BB962C8B-B14F-4D97-AF65-F5344CB8AC3E}">
        <p14:creationId xmlns:p14="http://schemas.microsoft.com/office/powerpoint/2010/main" val="2344175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68071"/>
            <a:ext cx="9448800" cy="1849930"/>
          </a:xfrm>
        </p:spPr>
        <p:txBody>
          <a:bodyPr>
            <a:normAutofit/>
          </a:bodyPr>
          <a:lstStyle/>
          <a:p>
            <a:r>
              <a:rPr lang="en-US" sz="3200" b="1" dirty="0"/>
              <a:t>We should have a government-funded program to help illegal immigrants with basic services.</a:t>
            </a:r>
          </a:p>
        </p:txBody>
      </p:sp>
    </p:spTree>
    <p:extLst>
      <p:ext uri="{BB962C8B-B14F-4D97-AF65-F5344CB8AC3E}">
        <p14:creationId xmlns:p14="http://schemas.microsoft.com/office/powerpoint/2010/main" val="948039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7544"/>
            <a:ext cx="9448800" cy="1720458"/>
          </a:xfrm>
        </p:spPr>
        <p:txBody>
          <a:bodyPr>
            <a:normAutofit/>
          </a:bodyPr>
          <a:lstStyle/>
          <a:p>
            <a:r>
              <a:rPr lang="en-US" sz="3200" b="1" dirty="0"/>
              <a:t>Illegal immigrants should automatically be deported if caught.</a:t>
            </a:r>
          </a:p>
        </p:txBody>
      </p:sp>
    </p:spTree>
    <p:extLst>
      <p:ext uri="{BB962C8B-B14F-4D97-AF65-F5344CB8AC3E}">
        <p14:creationId xmlns:p14="http://schemas.microsoft.com/office/powerpoint/2010/main" val="268302567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50D5E68F5CDD40AF24DB3D2542D2EE" ma:contentTypeVersion="4" ma:contentTypeDescription="Create a new document." ma:contentTypeScope="" ma:versionID="d910ef08ca0114ed299609bb2b5e3ec1">
  <xsd:schema xmlns:xsd="http://www.w3.org/2001/XMLSchema" xmlns:xs="http://www.w3.org/2001/XMLSchema" xmlns:p="http://schemas.microsoft.com/office/2006/metadata/properties" xmlns:ns2="568e4323-6166-419a-8f53-6e3a0b61b862" xmlns:ns3="6edb71ad-ef87-48a6-8308-88275a8c63e0" targetNamespace="http://schemas.microsoft.com/office/2006/metadata/properties" ma:root="true" ma:fieldsID="b5ea21c42a1cf1208243cb2ae411bf92" ns2:_="" ns3:_="">
    <xsd:import namespace="568e4323-6166-419a-8f53-6e3a0b61b862"/>
    <xsd:import namespace="6edb71ad-ef87-48a6-8308-88275a8c63e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ument_x0020_Type" minOccurs="0"/>
                <xsd:element ref="ns3:Department" minOccurs="0"/>
                <xsd:element ref="ns3:Chair_x0020__x0026__x0020_Coordinator_x0020_Meet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8e4323-6166-419a-8f53-6e3a0b61b86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db71ad-ef87-48a6-8308-88275a8c63e0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11" nillable="true" ma:displayName="Document Type" ma:format="Dropdown" ma:internalName="Document_x0020_Type">
      <xsd:simpleType>
        <xsd:restriction base="dms:Choice">
          <xsd:enumeration value="Chair &amp; Coordinator Meeting"/>
          <xsd:enumeration value="Division Meeting"/>
          <xsd:enumeration value="Department Meeting"/>
          <xsd:enumeration value="Door Schedules"/>
          <xsd:enumeration value="Forms"/>
          <xsd:enumeration value="Observations"/>
          <xsd:enumeration value="Opening Week Info"/>
          <xsd:enumeration value="Transitional English"/>
        </xsd:restriction>
      </xsd:simpleType>
    </xsd:element>
    <xsd:element name="Department" ma:index="12" nillable="true" ma:displayName="Department" ma:default="Art" ma:format="Dropdown" ma:internalName="Department">
      <xsd:simpleType>
        <xsd:restriction base="dms:Choice">
          <xsd:enumeration value="All"/>
          <xsd:enumeration value="Art"/>
          <xsd:enumeration value="Behavioral Sciences"/>
          <xsd:enumeration value="Early Childhood Education"/>
          <xsd:enumeration value="Education"/>
          <xsd:enumeration value="English and Film"/>
          <xsd:enumeration value="Language, Philosophy &amp; Communication Arts"/>
          <xsd:enumeration value="Human Services"/>
          <xsd:enumeration value="Music"/>
          <xsd:enumeration value="Social Sciences"/>
        </xsd:restriction>
      </xsd:simpleType>
    </xsd:element>
    <xsd:element name="Chair_x0020__x0026__x0020_Coordinator_x0020_Meetings" ma:index="13" nillable="true" ma:displayName="Chair &amp; Coordinator Meetings" ma:description="Information presented at Chair &amp; Coordinator Meetings" ma:internalName="Chair_x0020__x0026__x0020_Coordinator_x0020_Meeting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6edb71ad-ef87-48a6-8308-88275a8c63e0">Transitional English</Document_x0020_Type>
    <Chair_x0020__x0026__x0020_Coordinator_x0020_Meetings xmlns="6edb71ad-ef87-48a6-8308-88275a8c63e0" xsi:nil="true"/>
    <Department xmlns="6edb71ad-ef87-48a6-8308-88275a8c63e0">All</Department>
    <_dlc_DocId xmlns="568e4323-6166-419a-8f53-6e3a0b61b862">6DJW6YC4HTV2-1677390421-29</_dlc_DocId>
    <_dlc_DocIdUrl xmlns="568e4323-6166-419a-8f53-6e3a0b61b862">
      <Url>https://infoshare.swic.edu/sites/dept/LiberalArts/LiberalArtsStaffSite/_layouts/15/DocIdRedir.aspx?ID=6DJW6YC4HTV2-1677390421-29</Url>
      <Description>6DJW6YC4HTV2-1677390421-29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368C63-0BBB-42DF-A923-987C842D5397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F1F919D-DD31-4D93-A9B5-7D8E682C8B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8e4323-6166-419a-8f53-6e3a0b61b862"/>
    <ds:schemaRef ds:uri="6edb71ad-ef87-48a6-8308-88275a8c63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726D67-47C8-4172-B058-6208C0926E65}">
  <ds:schemaRefs>
    <ds:schemaRef ds:uri="http://schemas.microsoft.com/office/2006/metadata/properties"/>
    <ds:schemaRef ds:uri="http://schemas.microsoft.com/office/infopath/2007/PartnerControls"/>
    <ds:schemaRef ds:uri="6edb71ad-ef87-48a6-8308-88275a8c63e0"/>
    <ds:schemaRef ds:uri="568e4323-6166-419a-8f53-6e3a0b61b862"/>
  </ds:schemaRefs>
</ds:datastoreItem>
</file>

<file path=customXml/itemProps4.xml><?xml version="1.0" encoding="utf-8"?>
<ds:datastoreItem xmlns:ds="http://schemas.openxmlformats.org/officeDocument/2006/customXml" ds:itemID="{A695C9CD-2C47-4D20-98C1-BEE20B09F5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16</TotalTime>
  <Words>143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Southwestern Illinois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Hughes, Tami</dc:creator>
  <cp:lastModifiedBy>Shawn Vratney</cp:lastModifiedBy>
  <cp:revision>2</cp:revision>
  <dcterms:created xsi:type="dcterms:W3CDTF">2016-01-22T22:22:30Z</dcterms:created>
  <dcterms:modified xsi:type="dcterms:W3CDTF">2020-05-01T15:00:23Z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0x0101000950D5E68F5CDD40AF24DB3D2542D2EE</vt:lpwstr>
  </property>
  <property fmtid="{D5CDD505-2E9C-101B-9397-08002B2CF9AE}" pid="3" name="_dlc_DocIdItemGuid">
    <vt:lpwstr>7df236e3-59a6-41ec-881c-051f0e600c90</vt:lpwstr>
  </property>
</Properties>
</file>